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21759af490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21759af490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21759af490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21759af490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21759af490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21759af490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21759af490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21759af490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21759af490_0_3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21759af490_0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21759af490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21759af490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21759af490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21759af490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21759af490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21759af490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21759af490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121759af490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21759af490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121759af490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21759af490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21759af490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21759af490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21759af490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21759af490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21759af490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21759af490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21759af490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21759af490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21759af490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21759af490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21759af490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21759af490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121759af490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21759af490_0_2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21759af490_0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21759af490_0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121759af490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21759af490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21759af490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21759af490_0_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121759af490_0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21759af490_0_3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21759af490_0_3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21759af490_0_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121759af490_0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21759af490_0_2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121759af490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21759af490_0_2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121759af490_0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21759af490_0_2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121759af490_0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121759af490_0_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121759af490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21759af490_0_3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121759af490_0_3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21759af490_0_3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21759af490_0_3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121759af490_0_3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121759af490_0_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21759af490_0_3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21759af490_0_3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21759af490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21759af490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21759af490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21759af490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21759af490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21759af490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21759af490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21759af490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21759af490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21759af490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14.png"/><Relationship Id="rId5" Type="http://schemas.openxmlformats.org/officeDocument/2006/relationships/image" Target="../media/image3.png"/><Relationship Id="rId6" Type="http://schemas.openxmlformats.org/officeDocument/2006/relationships/image" Target="../media/image1.png"/><Relationship Id="rId7" Type="http://schemas.openxmlformats.org/officeDocument/2006/relationships/image" Target="../media/image13.png"/><Relationship Id="rId8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0" Type="http://schemas.openxmlformats.org/officeDocument/2006/relationships/image" Target="../media/image10.png"/><Relationship Id="rId9" Type="http://schemas.openxmlformats.org/officeDocument/2006/relationships/image" Target="../media/image14.png"/><Relationship Id="rId5" Type="http://schemas.openxmlformats.org/officeDocument/2006/relationships/image" Target="../media/image3.png"/><Relationship Id="rId6" Type="http://schemas.openxmlformats.org/officeDocument/2006/relationships/image" Target="../media/image1.png"/><Relationship Id="rId7" Type="http://schemas.openxmlformats.org/officeDocument/2006/relationships/image" Target="../media/image13.png"/><Relationship Id="rId8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0" Type="http://schemas.openxmlformats.org/officeDocument/2006/relationships/image" Target="../media/image12.png"/><Relationship Id="rId9" Type="http://schemas.openxmlformats.org/officeDocument/2006/relationships/image" Target="../media/image14.png"/><Relationship Id="rId5" Type="http://schemas.openxmlformats.org/officeDocument/2006/relationships/image" Target="../media/image3.png"/><Relationship Id="rId6" Type="http://schemas.openxmlformats.org/officeDocument/2006/relationships/image" Target="../media/image1.png"/><Relationship Id="rId7" Type="http://schemas.openxmlformats.org/officeDocument/2006/relationships/image" Target="../media/image13.png"/><Relationship Id="rId8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1" Type="http://schemas.openxmlformats.org/officeDocument/2006/relationships/hyperlink" Target="http://www.youtube.com/watch?v=X17yrEV5sl4" TargetMode="External"/><Relationship Id="rId10" Type="http://schemas.openxmlformats.org/officeDocument/2006/relationships/image" Target="../media/image8.png"/><Relationship Id="rId12" Type="http://schemas.openxmlformats.org/officeDocument/2006/relationships/image" Target="../media/image11.jpg"/><Relationship Id="rId9" Type="http://schemas.openxmlformats.org/officeDocument/2006/relationships/image" Target="../media/image14.png"/><Relationship Id="rId5" Type="http://schemas.openxmlformats.org/officeDocument/2006/relationships/image" Target="../media/image3.png"/><Relationship Id="rId6" Type="http://schemas.openxmlformats.org/officeDocument/2006/relationships/image" Target="../media/image1.png"/><Relationship Id="rId7" Type="http://schemas.openxmlformats.org/officeDocument/2006/relationships/image" Target="../media/image13.png"/><Relationship Id="rId8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1" Type="http://schemas.openxmlformats.org/officeDocument/2006/relationships/image" Target="../media/image25.jpg"/><Relationship Id="rId10" Type="http://schemas.openxmlformats.org/officeDocument/2006/relationships/image" Target="../media/image8.png"/><Relationship Id="rId9" Type="http://schemas.openxmlformats.org/officeDocument/2006/relationships/image" Target="../media/image14.png"/><Relationship Id="rId5" Type="http://schemas.openxmlformats.org/officeDocument/2006/relationships/image" Target="../media/image3.png"/><Relationship Id="rId6" Type="http://schemas.openxmlformats.org/officeDocument/2006/relationships/image" Target="../media/image1.png"/><Relationship Id="rId7" Type="http://schemas.openxmlformats.org/officeDocument/2006/relationships/image" Target="../media/image13.png"/><Relationship Id="rId8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0" Type="http://schemas.openxmlformats.org/officeDocument/2006/relationships/image" Target="../media/image16.png"/><Relationship Id="rId9" Type="http://schemas.openxmlformats.org/officeDocument/2006/relationships/image" Target="../media/image14.png"/><Relationship Id="rId5" Type="http://schemas.openxmlformats.org/officeDocument/2006/relationships/image" Target="../media/image3.png"/><Relationship Id="rId6" Type="http://schemas.openxmlformats.org/officeDocument/2006/relationships/image" Target="../media/image1.png"/><Relationship Id="rId7" Type="http://schemas.openxmlformats.org/officeDocument/2006/relationships/image" Target="../media/image13.png"/><Relationship Id="rId8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0" Type="http://schemas.openxmlformats.org/officeDocument/2006/relationships/image" Target="../media/image33.png"/><Relationship Id="rId9" Type="http://schemas.openxmlformats.org/officeDocument/2006/relationships/image" Target="../media/image14.png"/><Relationship Id="rId5" Type="http://schemas.openxmlformats.org/officeDocument/2006/relationships/image" Target="../media/image3.png"/><Relationship Id="rId6" Type="http://schemas.openxmlformats.org/officeDocument/2006/relationships/image" Target="../media/image1.png"/><Relationship Id="rId7" Type="http://schemas.openxmlformats.org/officeDocument/2006/relationships/image" Target="../media/image13.png"/><Relationship Id="rId8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1" Type="http://schemas.openxmlformats.org/officeDocument/2006/relationships/image" Target="../media/image26.png"/><Relationship Id="rId10" Type="http://schemas.openxmlformats.org/officeDocument/2006/relationships/image" Target="../media/image18.png"/><Relationship Id="rId9" Type="http://schemas.openxmlformats.org/officeDocument/2006/relationships/image" Target="../media/image14.png"/><Relationship Id="rId5" Type="http://schemas.openxmlformats.org/officeDocument/2006/relationships/image" Target="../media/image3.png"/><Relationship Id="rId6" Type="http://schemas.openxmlformats.org/officeDocument/2006/relationships/image" Target="../media/image1.png"/><Relationship Id="rId7" Type="http://schemas.openxmlformats.org/officeDocument/2006/relationships/image" Target="../media/image13.png"/><Relationship Id="rId8" Type="http://schemas.openxmlformats.org/officeDocument/2006/relationships/image" Target="../media/image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1" Type="http://schemas.openxmlformats.org/officeDocument/2006/relationships/image" Target="../media/image20.png"/><Relationship Id="rId10" Type="http://schemas.openxmlformats.org/officeDocument/2006/relationships/image" Target="../media/image15.png"/><Relationship Id="rId9" Type="http://schemas.openxmlformats.org/officeDocument/2006/relationships/image" Target="../media/image14.png"/><Relationship Id="rId5" Type="http://schemas.openxmlformats.org/officeDocument/2006/relationships/image" Target="../media/image3.png"/><Relationship Id="rId6" Type="http://schemas.openxmlformats.org/officeDocument/2006/relationships/image" Target="../media/image1.png"/><Relationship Id="rId7" Type="http://schemas.openxmlformats.org/officeDocument/2006/relationships/image" Target="../media/image13.png"/><Relationship Id="rId8" Type="http://schemas.openxmlformats.org/officeDocument/2006/relationships/image" Target="../media/image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1" Type="http://schemas.openxmlformats.org/officeDocument/2006/relationships/image" Target="../media/image22.png"/><Relationship Id="rId10" Type="http://schemas.openxmlformats.org/officeDocument/2006/relationships/image" Target="../media/image19.png"/><Relationship Id="rId9" Type="http://schemas.openxmlformats.org/officeDocument/2006/relationships/image" Target="../media/image14.png"/><Relationship Id="rId5" Type="http://schemas.openxmlformats.org/officeDocument/2006/relationships/image" Target="../media/image3.png"/><Relationship Id="rId6" Type="http://schemas.openxmlformats.org/officeDocument/2006/relationships/image" Target="../media/image1.png"/><Relationship Id="rId7" Type="http://schemas.openxmlformats.org/officeDocument/2006/relationships/image" Target="../media/image13.png"/><Relationship Id="rId8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1" Type="http://schemas.openxmlformats.org/officeDocument/2006/relationships/image" Target="../media/image28.png"/><Relationship Id="rId10" Type="http://schemas.openxmlformats.org/officeDocument/2006/relationships/image" Target="../media/image17.png"/><Relationship Id="rId9" Type="http://schemas.openxmlformats.org/officeDocument/2006/relationships/image" Target="../media/image14.png"/><Relationship Id="rId5" Type="http://schemas.openxmlformats.org/officeDocument/2006/relationships/image" Target="../media/image3.png"/><Relationship Id="rId6" Type="http://schemas.openxmlformats.org/officeDocument/2006/relationships/image" Target="../media/image1.png"/><Relationship Id="rId7" Type="http://schemas.openxmlformats.org/officeDocument/2006/relationships/image" Target="../media/image13.png"/><Relationship Id="rId8" Type="http://schemas.openxmlformats.org/officeDocument/2006/relationships/image" Target="../media/image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1" Type="http://schemas.openxmlformats.org/officeDocument/2006/relationships/image" Target="../media/image32.png"/><Relationship Id="rId10" Type="http://schemas.openxmlformats.org/officeDocument/2006/relationships/image" Target="../media/image23.png"/><Relationship Id="rId9" Type="http://schemas.openxmlformats.org/officeDocument/2006/relationships/image" Target="../media/image14.png"/><Relationship Id="rId5" Type="http://schemas.openxmlformats.org/officeDocument/2006/relationships/image" Target="../media/image3.png"/><Relationship Id="rId6" Type="http://schemas.openxmlformats.org/officeDocument/2006/relationships/image" Target="../media/image1.png"/><Relationship Id="rId7" Type="http://schemas.openxmlformats.org/officeDocument/2006/relationships/image" Target="../media/image13.png"/><Relationship Id="rId8" Type="http://schemas.openxmlformats.org/officeDocument/2006/relationships/image" Target="../media/image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1" Type="http://schemas.openxmlformats.org/officeDocument/2006/relationships/image" Target="../media/image27.png"/><Relationship Id="rId10" Type="http://schemas.openxmlformats.org/officeDocument/2006/relationships/image" Target="../media/image24.png"/><Relationship Id="rId9" Type="http://schemas.openxmlformats.org/officeDocument/2006/relationships/image" Target="../media/image14.png"/><Relationship Id="rId5" Type="http://schemas.openxmlformats.org/officeDocument/2006/relationships/image" Target="../media/image3.png"/><Relationship Id="rId6" Type="http://schemas.openxmlformats.org/officeDocument/2006/relationships/image" Target="../media/image1.png"/><Relationship Id="rId7" Type="http://schemas.openxmlformats.org/officeDocument/2006/relationships/image" Target="../media/image13.png"/><Relationship Id="rId8" Type="http://schemas.openxmlformats.org/officeDocument/2006/relationships/image" Target="../media/image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0" Type="http://schemas.openxmlformats.org/officeDocument/2006/relationships/image" Target="../media/image21.png"/><Relationship Id="rId9" Type="http://schemas.openxmlformats.org/officeDocument/2006/relationships/image" Target="../media/image14.png"/><Relationship Id="rId5" Type="http://schemas.openxmlformats.org/officeDocument/2006/relationships/image" Target="../media/image3.png"/><Relationship Id="rId6" Type="http://schemas.openxmlformats.org/officeDocument/2006/relationships/image" Target="../media/image1.png"/><Relationship Id="rId7" Type="http://schemas.openxmlformats.org/officeDocument/2006/relationships/image" Target="../media/image13.png"/><Relationship Id="rId8" Type="http://schemas.openxmlformats.org/officeDocument/2006/relationships/image" Target="../media/image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0" Type="http://schemas.openxmlformats.org/officeDocument/2006/relationships/image" Target="../media/image31.png"/><Relationship Id="rId9" Type="http://schemas.openxmlformats.org/officeDocument/2006/relationships/image" Target="../media/image14.png"/><Relationship Id="rId5" Type="http://schemas.openxmlformats.org/officeDocument/2006/relationships/image" Target="../media/image3.png"/><Relationship Id="rId6" Type="http://schemas.openxmlformats.org/officeDocument/2006/relationships/image" Target="../media/image1.png"/><Relationship Id="rId7" Type="http://schemas.openxmlformats.org/officeDocument/2006/relationships/image" Target="../media/image13.png"/><Relationship Id="rId8" Type="http://schemas.openxmlformats.org/officeDocument/2006/relationships/image" Target="../media/image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0" Type="http://schemas.openxmlformats.org/officeDocument/2006/relationships/image" Target="../media/image37.png"/><Relationship Id="rId9" Type="http://schemas.openxmlformats.org/officeDocument/2006/relationships/image" Target="../media/image14.png"/><Relationship Id="rId5" Type="http://schemas.openxmlformats.org/officeDocument/2006/relationships/image" Target="../media/image3.png"/><Relationship Id="rId6" Type="http://schemas.openxmlformats.org/officeDocument/2006/relationships/image" Target="../media/image1.png"/><Relationship Id="rId7" Type="http://schemas.openxmlformats.org/officeDocument/2006/relationships/image" Target="../media/image13.png"/><Relationship Id="rId8" Type="http://schemas.openxmlformats.org/officeDocument/2006/relationships/image" Target="../media/image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0" Type="http://schemas.openxmlformats.org/officeDocument/2006/relationships/image" Target="../media/image35.png"/><Relationship Id="rId9" Type="http://schemas.openxmlformats.org/officeDocument/2006/relationships/image" Target="../media/image14.png"/><Relationship Id="rId5" Type="http://schemas.openxmlformats.org/officeDocument/2006/relationships/image" Target="../media/image3.png"/><Relationship Id="rId6" Type="http://schemas.openxmlformats.org/officeDocument/2006/relationships/image" Target="../media/image1.png"/><Relationship Id="rId7" Type="http://schemas.openxmlformats.org/officeDocument/2006/relationships/image" Target="../media/image13.png"/><Relationship Id="rId8" Type="http://schemas.openxmlformats.org/officeDocument/2006/relationships/image" Target="../media/image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1" Type="http://schemas.openxmlformats.org/officeDocument/2006/relationships/image" Target="../media/image36.png"/><Relationship Id="rId10" Type="http://schemas.openxmlformats.org/officeDocument/2006/relationships/image" Target="../media/image34.png"/><Relationship Id="rId9" Type="http://schemas.openxmlformats.org/officeDocument/2006/relationships/image" Target="../media/image14.png"/><Relationship Id="rId5" Type="http://schemas.openxmlformats.org/officeDocument/2006/relationships/image" Target="../media/image3.png"/><Relationship Id="rId6" Type="http://schemas.openxmlformats.org/officeDocument/2006/relationships/image" Target="../media/image1.png"/><Relationship Id="rId7" Type="http://schemas.openxmlformats.org/officeDocument/2006/relationships/image" Target="../media/image13.png"/><Relationship Id="rId8" Type="http://schemas.openxmlformats.org/officeDocument/2006/relationships/image" Target="../media/image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0" Type="http://schemas.openxmlformats.org/officeDocument/2006/relationships/image" Target="../media/image30.png"/><Relationship Id="rId9" Type="http://schemas.openxmlformats.org/officeDocument/2006/relationships/image" Target="../media/image14.png"/><Relationship Id="rId5" Type="http://schemas.openxmlformats.org/officeDocument/2006/relationships/image" Target="../media/image3.png"/><Relationship Id="rId6" Type="http://schemas.openxmlformats.org/officeDocument/2006/relationships/image" Target="../media/image1.png"/><Relationship Id="rId7" Type="http://schemas.openxmlformats.org/officeDocument/2006/relationships/image" Target="../media/image13.png"/><Relationship Id="rId8" Type="http://schemas.openxmlformats.org/officeDocument/2006/relationships/image" Target="../media/image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0" Type="http://schemas.openxmlformats.org/officeDocument/2006/relationships/image" Target="../media/image42.png"/><Relationship Id="rId9" Type="http://schemas.openxmlformats.org/officeDocument/2006/relationships/image" Target="../media/image14.png"/><Relationship Id="rId5" Type="http://schemas.openxmlformats.org/officeDocument/2006/relationships/image" Target="../media/image3.png"/><Relationship Id="rId6" Type="http://schemas.openxmlformats.org/officeDocument/2006/relationships/image" Target="../media/image1.png"/><Relationship Id="rId7" Type="http://schemas.openxmlformats.org/officeDocument/2006/relationships/image" Target="../media/image13.png"/><Relationship Id="rId8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0" Type="http://schemas.openxmlformats.org/officeDocument/2006/relationships/image" Target="../media/image40.png"/><Relationship Id="rId9" Type="http://schemas.openxmlformats.org/officeDocument/2006/relationships/image" Target="../media/image14.png"/><Relationship Id="rId5" Type="http://schemas.openxmlformats.org/officeDocument/2006/relationships/image" Target="../media/image3.png"/><Relationship Id="rId6" Type="http://schemas.openxmlformats.org/officeDocument/2006/relationships/image" Target="../media/image1.png"/><Relationship Id="rId7" Type="http://schemas.openxmlformats.org/officeDocument/2006/relationships/image" Target="../media/image13.png"/><Relationship Id="rId8" Type="http://schemas.openxmlformats.org/officeDocument/2006/relationships/image" Target="../media/image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0" Type="http://schemas.openxmlformats.org/officeDocument/2006/relationships/image" Target="../media/image38.png"/><Relationship Id="rId9" Type="http://schemas.openxmlformats.org/officeDocument/2006/relationships/image" Target="../media/image14.png"/><Relationship Id="rId5" Type="http://schemas.openxmlformats.org/officeDocument/2006/relationships/image" Target="../media/image3.png"/><Relationship Id="rId6" Type="http://schemas.openxmlformats.org/officeDocument/2006/relationships/image" Target="../media/image1.png"/><Relationship Id="rId7" Type="http://schemas.openxmlformats.org/officeDocument/2006/relationships/image" Target="../media/image13.png"/><Relationship Id="rId8" Type="http://schemas.openxmlformats.org/officeDocument/2006/relationships/image" Target="../media/image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0" Type="http://schemas.openxmlformats.org/officeDocument/2006/relationships/image" Target="../media/image45.png"/><Relationship Id="rId9" Type="http://schemas.openxmlformats.org/officeDocument/2006/relationships/image" Target="../media/image14.png"/><Relationship Id="rId5" Type="http://schemas.openxmlformats.org/officeDocument/2006/relationships/image" Target="../media/image3.png"/><Relationship Id="rId6" Type="http://schemas.openxmlformats.org/officeDocument/2006/relationships/image" Target="../media/image1.png"/><Relationship Id="rId7" Type="http://schemas.openxmlformats.org/officeDocument/2006/relationships/image" Target="../media/image13.png"/><Relationship Id="rId8" Type="http://schemas.openxmlformats.org/officeDocument/2006/relationships/image" Target="../media/image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0" Type="http://schemas.openxmlformats.org/officeDocument/2006/relationships/image" Target="../media/image44.png"/><Relationship Id="rId9" Type="http://schemas.openxmlformats.org/officeDocument/2006/relationships/image" Target="../media/image14.png"/><Relationship Id="rId5" Type="http://schemas.openxmlformats.org/officeDocument/2006/relationships/image" Target="../media/image3.png"/><Relationship Id="rId6" Type="http://schemas.openxmlformats.org/officeDocument/2006/relationships/image" Target="../media/image1.png"/><Relationship Id="rId7" Type="http://schemas.openxmlformats.org/officeDocument/2006/relationships/image" Target="../media/image13.png"/><Relationship Id="rId8" Type="http://schemas.openxmlformats.org/officeDocument/2006/relationships/image" Target="../media/image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0" Type="http://schemas.openxmlformats.org/officeDocument/2006/relationships/image" Target="../media/image41.png"/><Relationship Id="rId9" Type="http://schemas.openxmlformats.org/officeDocument/2006/relationships/image" Target="../media/image14.png"/><Relationship Id="rId5" Type="http://schemas.openxmlformats.org/officeDocument/2006/relationships/image" Target="../media/image3.png"/><Relationship Id="rId6" Type="http://schemas.openxmlformats.org/officeDocument/2006/relationships/image" Target="../media/image1.png"/><Relationship Id="rId7" Type="http://schemas.openxmlformats.org/officeDocument/2006/relationships/image" Target="../media/image13.png"/><Relationship Id="rId8" Type="http://schemas.openxmlformats.org/officeDocument/2006/relationships/image" Target="../media/image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0" Type="http://schemas.openxmlformats.org/officeDocument/2006/relationships/image" Target="../media/image43.png"/><Relationship Id="rId9" Type="http://schemas.openxmlformats.org/officeDocument/2006/relationships/image" Target="../media/image14.png"/><Relationship Id="rId5" Type="http://schemas.openxmlformats.org/officeDocument/2006/relationships/image" Target="../media/image3.png"/><Relationship Id="rId6" Type="http://schemas.openxmlformats.org/officeDocument/2006/relationships/image" Target="../media/image1.png"/><Relationship Id="rId7" Type="http://schemas.openxmlformats.org/officeDocument/2006/relationships/image" Target="../media/image13.png"/><Relationship Id="rId8" Type="http://schemas.openxmlformats.org/officeDocument/2006/relationships/image" Target="../media/image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0" Type="http://schemas.openxmlformats.org/officeDocument/2006/relationships/image" Target="../media/image39.png"/><Relationship Id="rId9" Type="http://schemas.openxmlformats.org/officeDocument/2006/relationships/image" Target="../media/image14.png"/><Relationship Id="rId5" Type="http://schemas.openxmlformats.org/officeDocument/2006/relationships/image" Target="../media/image3.png"/><Relationship Id="rId6" Type="http://schemas.openxmlformats.org/officeDocument/2006/relationships/image" Target="../media/image1.png"/><Relationship Id="rId7" Type="http://schemas.openxmlformats.org/officeDocument/2006/relationships/image" Target="../media/image13.png"/><Relationship Id="rId8" Type="http://schemas.openxmlformats.org/officeDocument/2006/relationships/image" Target="../media/image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0" Type="http://schemas.openxmlformats.org/officeDocument/2006/relationships/image" Target="../media/image29.png"/><Relationship Id="rId9" Type="http://schemas.openxmlformats.org/officeDocument/2006/relationships/image" Target="../media/image14.png"/><Relationship Id="rId5" Type="http://schemas.openxmlformats.org/officeDocument/2006/relationships/image" Target="../media/image3.png"/><Relationship Id="rId6" Type="http://schemas.openxmlformats.org/officeDocument/2006/relationships/image" Target="../media/image1.png"/><Relationship Id="rId7" Type="http://schemas.openxmlformats.org/officeDocument/2006/relationships/image" Target="../media/image13.png"/><Relationship Id="rId8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6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6" Type="http://schemas.openxmlformats.org/officeDocument/2006/relationships/image" Target="../media/image1.png"/><Relationship Id="rId7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6" Type="http://schemas.openxmlformats.org/officeDocument/2006/relationships/image" Target="../media/image1.png"/><Relationship Id="rId7" Type="http://schemas.openxmlformats.org/officeDocument/2006/relationships/image" Target="../media/image13.png"/><Relationship Id="rId8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ubscribe to The Telegraph with our special offer: just £1 for 3 months. Start your free trial now:&#10;https://www.telegraph.co.uk/customer/subscribe/digitalsub/3for1/?WT.mc_id=tmgoff_pvid_conversion-subscription_editorial-iniative_03-22_EGW-13_organic_youtube&#10;&#10;A &quot;deepfake&quot; video of the Ukrainian president telling his people to lay down their weapons is circulating online.&#10;&#10;The clip shows what looks to be Volodymyr Zelensky standing at a podium in a green sweatshirt.&#10;&#10;He says he has decided to return the eastern region of Donbas to Russia, that his army has &quot;failed&quot;, and that Ukrainians should surrender, Sky News reports.&#10;&#10;&quot;It turned out to be not so easy being the president,&quot; he says, before concluding: &quot;My advice to you is to lay down arms and return to your families. It is not worth it dying in this war. My advice to you is to live. I am going to do the same.&quot;&#10;&#10;However, the video is a so-called &quot;deepfake&quot;, in which computer technology is used to manipulate images or videos to produce fabricated content.&#10;&#10;The most prominent telltale sign that the clip has been digitally created is that Mr Zelensky's head is too big for the body.&#10;&#10;Get the latest headlines: https://www.telegraph.co.uk/&#10;&#10;Telegraph.co.uk and YouTube.com/TelegraphTV are websites of The Telegraph, the UK's best-selling quality daily newspaper providing news and analysis on UK and world events, business, sport, lifestyle and culture." id="163" name="Google Shape;163;p25" title="Deepfake video of Volodymyr Zelensky surrendering surfaces on social media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055550" y="2044400"/>
            <a:ext cx="3218500" cy="241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799425" y="1946500"/>
            <a:ext cx="3730749" cy="279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4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4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4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4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4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4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4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4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4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4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4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4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